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Hugging Face : La Plateforme IA Collaborative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142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Bienvenue à Hugging Face, le "GitHub de l'Intelligence Artificielle". Fondée en 2016, la société est aujourd'hui valorisée à plus de 4,5 milliards de dollars.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Notre mission : démocratiser l'IA et le Machine Learning pour tous.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776198"/>
            <a:ext cx="2638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par Julien Cothias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Qu'est-ce que Hugging Face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Plateforme collaborative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écosystème ouvert où chercheurs et entreprises partagent leurs avancées en IA.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900 000+ modèles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99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Une bibliothèque impressionnante de modèles prêts à l'emploi pour diverses tâches.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Communauté mondiale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Plus de 10 000 entreprises et 100 000 chercheurs collaborent activement.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36933"/>
            <a:ext cx="10876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Les Principaux Services de Hugging Face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255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85874"/>
            <a:ext cx="221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Modèles pré-entraînés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930622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Prêts à l'emploi pour diverses tâches IA.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1255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085874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33236" y="5576292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Accès à une vaste bibliothèque de données structurées.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1255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085874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Spaces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79011" y="5576292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Création d'applications IA interactives en quelques clics.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1255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085874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Inference API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24786" y="5576292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Déploiement facile de modèles en production.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894040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 Bibliothèque Transformers : Le Cœur de Hugging Face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489" y="2466380"/>
            <a:ext cx="1014413" cy="1217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25" y="266926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Accès simplifié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5225" y="310788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Interface unifiée pour les modèles d'IA les plus avancés.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89" y="3683675"/>
            <a:ext cx="1014413" cy="12172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25" y="3886557"/>
            <a:ext cx="266676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Compatibilité multiple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5225" y="432518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Fonctionne avec PyTorch, TensorFlow et JAX.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89" y="4900970"/>
            <a:ext cx="1014413" cy="1217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25" y="510385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Adoption massive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5225" y="554247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Utilisée par plus de 100 000 développeurs dans le monde.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89" y="6118265"/>
            <a:ext cx="1014413" cy="12172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5225" y="6321147"/>
            <a:ext cx="285071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Développement accéléré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15225" y="675977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 considérable du temps de création des projets IA.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7332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Avantages pour l'Entreprise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Réduction des coûts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Économies significatives sur le développement 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Déploiement accéléré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Mise en production plus rapide des solutions.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2947392" y="6124575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communautaire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Accès à un réseau mondial d'experts.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47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Cas d'Utilisation Concrets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Analyse de sentiment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Comprenez les retours clients automatiquement.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Chatbots intelligents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Améliorez votre service client 24/7.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206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Traduction automatique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Facilitez la communication internationale.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23430" y="5314117"/>
            <a:ext cx="2969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Génération de contenu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Créez du contenu marketing à l'échelle.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072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Intégration et Déploiement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Interface intuitive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4535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aux non-techniciens.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API REST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45159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Intégration facile aux systèmes existants.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Déploiement flexible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2461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Cloud, on-premise ou hybride.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4188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Optimisation des performances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4188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pour le passage à l'échelle.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66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Pourquoi Choisir Hugging Face 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Innovation accélérée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6832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Développez plus rapidement vos projets IA.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ROI optimisé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867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Réduisez coûts et risques de développement.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Ressources mondiales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229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Accédez à une communauté de classe mondiale.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2025-03-25T14:14:12Z</dcterms:created>
  <dcterms:modified xsi:type="dcterms:W3CDTF">2025-03-25T14:14:12Z</dcterms:modified>
</cp:coreProperties>
</file>